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Seven: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Testing Reading Comprehension </a:t>
            </a:r>
          </a:p>
          <a:p>
            <a:r>
              <a:rPr lang="en-US" dirty="0" smtClean="0"/>
              <a:t>The processing procedure of information involves various important cognitive skills which include:</a:t>
            </a:r>
          </a:p>
          <a:p>
            <a:r>
              <a:rPr lang="en-US" dirty="0" smtClean="0"/>
              <a:t>1. An ability to comprehend the whole text despite lack of or incomplete comprehension of some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0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Skills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An ability to give close attention and follow step by step</a:t>
            </a:r>
          </a:p>
          <a:p>
            <a:r>
              <a:rPr lang="en-US" dirty="0" smtClean="0"/>
              <a:t>3. An ability to skim</a:t>
            </a:r>
          </a:p>
          <a:p>
            <a:r>
              <a:rPr lang="en-US" dirty="0" smtClean="0"/>
              <a:t>4. An ability to scan</a:t>
            </a:r>
          </a:p>
          <a:p>
            <a:r>
              <a:rPr lang="en-US" dirty="0" smtClean="0"/>
              <a:t>5. An ability to use language cues in comprehension</a:t>
            </a:r>
          </a:p>
          <a:p>
            <a:r>
              <a:rPr lang="en-US" dirty="0" smtClean="0"/>
              <a:t>6. An ability to draw correct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Skills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An ability to see the relationship of parts to the whole text</a:t>
            </a:r>
          </a:p>
          <a:p>
            <a:r>
              <a:rPr lang="en-US" dirty="0" smtClean="0"/>
              <a:t>8. An ability to transcode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3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the text: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text has to be kept brief.</a:t>
            </a:r>
          </a:p>
          <a:p>
            <a:r>
              <a:rPr lang="en-US" dirty="0" smtClean="0"/>
              <a:t>2. The text should not deal with information that is universally known.</a:t>
            </a:r>
          </a:p>
          <a:p>
            <a:r>
              <a:rPr lang="en-US" dirty="0" smtClean="0"/>
              <a:t>3. Texts that deal with series of events or include two or more people or objects are more suitable to testing purposes.</a:t>
            </a:r>
          </a:p>
          <a:p>
            <a:r>
              <a:rPr lang="en-US" dirty="0" smtClean="0"/>
              <a:t>4. The text should be adapted to suit the examinees’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6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used for testing reading comprehension: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MCIs</a:t>
            </a:r>
          </a:p>
          <a:p>
            <a:r>
              <a:rPr lang="en-US" dirty="0" smtClean="0"/>
              <a:t>2. T/F items</a:t>
            </a:r>
          </a:p>
          <a:p>
            <a:r>
              <a:rPr lang="en-US" dirty="0" smtClean="0"/>
              <a:t>3. Matching items</a:t>
            </a:r>
          </a:p>
          <a:p>
            <a:r>
              <a:rPr lang="en-US" dirty="0" smtClean="0"/>
              <a:t>4. Rearrangement</a:t>
            </a:r>
          </a:p>
          <a:p>
            <a:r>
              <a:rPr lang="en-US" dirty="0" smtClean="0"/>
              <a:t>5. Cloze test</a:t>
            </a:r>
          </a:p>
          <a:p>
            <a:r>
              <a:rPr lang="en-US" dirty="0" smtClean="0"/>
              <a:t>6. Short-answer questions</a:t>
            </a:r>
          </a:p>
          <a:p>
            <a:r>
              <a:rPr lang="en-US" dirty="0" smtClean="0"/>
              <a:t>7. Completion</a:t>
            </a:r>
          </a:p>
          <a:p>
            <a:r>
              <a:rPr lang="en-US" dirty="0" smtClean="0"/>
              <a:t>8. Transcoding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2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Seven:</vt:lpstr>
      <vt:lpstr>Cognitive Skills (cont.)</vt:lpstr>
      <vt:lpstr>Cognitive Skills (cont.)</vt:lpstr>
      <vt:lpstr>Choice of the text:</vt:lpstr>
      <vt:lpstr>Techniques used for testing reading comprehension: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Seven:</dc:title>
  <dc:creator>Balqis</dc:creator>
  <cp:lastModifiedBy>Balqis</cp:lastModifiedBy>
  <cp:revision>2</cp:revision>
  <dcterms:created xsi:type="dcterms:W3CDTF">2006-08-16T00:00:00Z</dcterms:created>
  <dcterms:modified xsi:type="dcterms:W3CDTF">2019-01-05T22:11:36Z</dcterms:modified>
</cp:coreProperties>
</file>